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73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8" d="100"/>
          <a:sy n="88" d="100"/>
        </p:scale>
        <p:origin x="14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fld id="{9B353E3B-82A9-4165-8580-727AFAEC1B19}" type="datetimeFigureOut">
              <a:rPr lang="en-US" smtClean="0"/>
              <a:t>8/19/2016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DFD23F1D-39E1-443D-B723-110EA8721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26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3E3B-82A9-4165-8580-727AFAEC1B19}" type="datetimeFigureOut">
              <a:rPr lang="en-US" smtClean="0"/>
              <a:t>8/19/2016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23F1D-39E1-443D-B723-110EA8721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10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3E3B-82A9-4165-8580-727AFAEC1B19}" type="datetimeFigureOut">
              <a:rPr lang="en-US" smtClean="0"/>
              <a:t>8/19/2016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23F1D-39E1-443D-B723-110EA8721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475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3E3B-82A9-4165-8580-727AFAEC1B19}" type="datetimeFigureOut">
              <a:rPr lang="en-US" smtClean="0"/>
              <a:t>8/19/2016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23F1D-39E1-443D-B723-110EA8721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0439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3E3B-82A9-4165-8580-727AFAEC1B19}" type="datetimeFigureOut">
              <a:rPr lang="en-US" smtClean="0"/>
              <a:t>8/19/2016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23F1D-39E1-443D-B723-110EA8721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733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3E3B-82A9-4165-8580-727AFAEC1B19}" type="datetimeFigureOut">
              <a:rPr lang="en-US" smtClean="0"/>
              <a:t>8/19/2016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23F1D-39E1-443D-B723-110EA8721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58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3E3B-82A9-4165-8580-727AFAEC1B19}" type="datetimeFigureOut">
              <a:rPr lang="en-US" smtClean="0"/>
              <a:t>8/19/2016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23F1D-39E1-443D-B723-110EA8721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779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3E3B-82A9-4165-8580-727AFAEC1B19}" type="datetimeFigureOut">
              <a:rPr lang="en-US" smtClean="0"/>
              <a:t>8/19/2016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23F1D-39E1-443D-B723-110EA8721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2751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3E3B-82A9-4165-8580-727AFAEC1B19}" type="datetimeFigureOut">
              <a:rPr lang="en-US" smtClean="0"/>
              <a:t>8/19/2016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23F1D-39E1-443D-B723-110EA8721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707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3E3B-82A9-4165-8580-727AFAEC1B19}" type="datetimeFigureOut">
              <a:rPr lang="en-US" smtClean="0"/>
              <a:t>8/19/2016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23F1D-39E1-443D-B723-110EA8721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40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3E3B-82A9-4165-8580-727AFAEC1B19}" type="datetimeFigureOut">
              <a:rPr lang="en-US" smtClean="0"/>
              <a:t>8/19/2016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23F1D-39E1-443D-B723-110EA8721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731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3E3B-82A9-4165-8580-727AFAEC1B19}" type="datetimeFigureOut">
              <a:rPr lang="en-US" smtClean="0"/>
              <a:t>8/19/2016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23F1D-39E1-443D-B723-110EA8721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680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3E3B-82A9-4165-8580-727AFAEC1B19}" type="datetimeFigureOut">
              <a:rPr lang="en-US" smtClean="0"/>
              <a:t>8/19/2016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23F1D-39E1-443D-B723-110EA8721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23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3E3B-82A9-4165-8580-727AFAEC1B19}" type="datetimeFigureOut">
              <a:rPr lang="en-US" smtClean="0"/>
              <a:t>8/19/2016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23F1D-39E1-443D-B723-110EA8721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53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3E3B-82A9-4165-8580-727AFAEC1B19}" type="datetimeFigureOut">
              <a:rPr lang="en-US" smtClean="0"/>
              <a:t>8/19/2016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23F1D-39E1-443D-B723-110EA8721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70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3E3B-82A9-4165-8580-727AFAEC1B19}" type="datetimeFigureOut">
              <a:rPr lang="en-US" smtClean="0"/>
              <a:t>8/19/2016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23F1D-39E1-443D-B723-110EA8721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922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3E3B-82A9-4165-8580-727AFAEC1B19}" type="datetimeFigureOut">
              <a:rPr lang="en-US" smtClean="0"/>
              <a:t>8/19/2016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23F1D-39E1-443D-B723-110EA8721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439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B353E3B-82A9-4165-8580-727AFAEC1B19}" type="datetimeFigureOut">
              <a:rPr lang="en-US" smtClean="0"/>
              <a:t>8/19/2016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FD23F1D-39E1-443D-B723-110EA8721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916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oldmacdonaldhackday.com/" TargetMode="External"/><Relationship Id="rId3" Type="http://schemas.openxmlformats.org/officeDocument/2006/relationships/hyperlink" Target="http://www.hackthemidwest.com/" TargetMode="External"/><Relationship Id="rId7" Type="http://schemas.openxmlformats.org/officeDocument/2006/relationships/hyperlink" Target="http://www.meetup.com/IowaTechChicks/" TargetMode="External"/><Relationship Id="rId2" Type="http://schemas.openxmlformats.org/officeDocument/2006/relationships/hyperlink" Target="https://www.hackerleagu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joplinhackathon.com/" TargetMode="External"/><Relationship Id="rId5" Type="http://schemas.openxmlformats.org/officeDocument/2006/relationships/hyperlink" Target="http://globalhack.org/" TargetMode="External"/><Relationship Id="rId4" Type="http://schemas.openxmlformats.org/officeDocument/2006/relationships/hyperlink" Target="http://www.computemidwest.com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arahwithee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You Should Participate In a </a:t>
            </a:r>
            <a:r>
              <a:rPr lang="en-US" dirty="0" err="1" smtClean="0"/>
              <a:t>Hackathon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Sarah Withee</a:t>
            </a:r>
          </a:p>
          <a:p>
            <a:r>
              <a:rPr lang="en-US" dirty="0" smtClean="0"/>
              <a:t>University of Missouri-Kansas </a:t>
            </a:r>
            <a:r>
              <a:rPr lang="en-US" dirty="0" smtClean="0"/>
              <a:t>City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1700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 err="1" smtClean="0"/>
              <a:t>Hackathon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“Hack” and “Marathon”</a:t>
            </a:r>
          </a:p>
          <a:p>
            <a:r>
              <a:rPr lang="en-US" dirty="0" smtClean="0"/>
              <a:t>A short programming competition, usually </a:t>
            </a:r>
            <a:r>
              <a:rPr lang="en-US" dirty="0"/>
              <a:t>an afternoon to a week long</a:t>
            </a:r>
          </a:p>
          <a:p>
            <a:r>
              <a:rPr lang="en-US" dirty="0" smtClean="0"/>
              <a:t>Often groups of one to five people </a:t>
            </a:r>
          </a:p>
          <a:p>
            <a:r>
              <a:rPr lang="en-US" dirty="0" smtClean="0"/>
              <a:t>Design a working app/site from scratch</a:t>
            </a:r>
          </a:p>
          <a:p>
            <a:r>
              <a:rPr lang="en-US" dirty="0" smtClean="0"/>
              <a:t>Demo the app/site to the other developers/judges</a:t>
            </a:r>
          </a:p>
          <a:p>
            <a:r>
              <a:rPr lang="en-US" dirty="0" smtClean="0"/>
              <a:t>Often sponsored by various companies hoping you will use their API</a:t>
            </a:r>
          </a:p>
          <a:p>
            <a:r>
              <a:rPr lang="en-US" dirty="0" smtClean="0"/>
              <a:t>Some are devoted to certain social causes</a:t>
            </a:r>
          </a:p>
          <a:p>
            <a:r>
              <a:rPr lang="en-US" dirty="0" smtClean="0"/>
              <a:t>Others are internal to companies</a:t>
            </a:r>
            <a:endParaRPr lang="en-US" dirty="0"/>
          </a:p>
        </p:txBody>
      </p:sp>
      <p:pic>
        <p:nvPicPr>
          <p:cNvPr id="1028" name="Picture 4" descr="File:Yahoo! Hack Day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27798" y="2222939"/>
            <a:ext cx="4184651" cy="313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81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Scram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Number/math game for iPhone</a:t>
            </a:r>
          </a:p>
          <a:p>
            <a:r>
              <a:rPr lang="en-US" dirty="0" smtClean="0"/>
              <a:t>Available on the iTunes store</a:t>
            </a:r>
          </a:p>
          <a:p>
            <a:r>
              <a:rPr lang="en-US" dirty="0" smtClean="0"/>
              <a:t>My team created in less than 24 hours</a:t>
            </a:r>
          </a:p>
          <a:p>
            <a:r>
              <a:rPr lang="en-US" dirty="0" smtClean="0"/>
              <a:t>Won “Best Mobile App” at Hack the Midwest 2012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400" y="2226604"/>
            <a:ext cx="2320041" cy="3480062"/>
          </a:xfr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3441" y="2226604"/>
            <a:ext cx="2320041" cy="348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8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Reason 1: Experience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Work in a team atmosphere</a:t>
            </a:r>
          </a:p>
          <a:p>
            <a:r>
              <a:rPr lang="en-US" dirty="0" smtClean="0"/>
              <a:t>Practice good design from start to finish</a:t>
            </a:r>
          </a:p>
          <a:p>
            <a:r>
              <a:rPr lang="en-US" dirty="0" smtClean="0"/>
              <a:t>Learn new APIs</a:t>
            </a:r>
          </a:p>
          <a:p>
            <a:r>
              <a:rPr lang="en-US" dirty="0" smtClean="0"/>
              <a:t>Develop with a deadline</a:t>
            </a:r>
          </a:p>
          <a:p>
            <a:r>
              <a:rPr lang="en-US" dirty="0" smtClean="0"/>
              <a:t>Present your new product to others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06458" y="2141538"/>
            <a:ext cx="2433108" cy="364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03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Reason 2: 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Meet other professionals in the field</a:t>
            </a:r>
          </a:p>
          <a:p>
            <a:r>
              <a:rPr lang="en-US" dirty="0" smtClean="0"/>
              <a:t>Meet new friends</a:t>
            </a:r>
          </a:p>
          <a:p>
            <a:r>
              <a:rPr lang="en-US" dirty="0" smtClean="0"/>
              <a:t>See other awesome projects people are working on</a:t>
            </a:r>
          </a:p>
          <a:p>
            <a:r>
              <a:rPr lang="en-US" dirty="0" smtClean="0"/>
              <a:t>Maybe find something you want to join in on</a:t>
            </a:r>
            <a:endParaRPr lang="en-US" dirty="0"/>
          </a:p>
        </p:txBody>
      </p:sp>
      <p:pic>
        <p:nvPicPr>
          <p:cNvPr id="2056" name="Picture 8" descr="https://d3j5vwomefv46c.cloudfront.net/photos/large/781611542.jpg?137130916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43400" y="2065868"/>
            <a:ext cx="4659567" cy="349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3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Reason 3: </a:t>
            </a:r>
            <a:r>
              <a:rPr lang="en-US" dirty="0" err="1" smtClean="0"/>
              <a:t>Bragability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Great event to put on a resume</a:t>
            </a:r>
          </a:p>
          <a:p>
            <a:r>
              <a:rPr lang="en-US" dirty="0" smtClean="0"/>
              <a:t>Even better if you win a prize</a:t>
            </a:r>
          </a:p>
          <a:p>
            <a:r>
              <a:rPr lang="en-US" dirty="0" smtClean="0"/>
              <a:t>Tell your friends you have an awesome app, and have them use it</a:t>
            </a:r>
          </a:p>
          <a:p>
            <a:r>
              <a:rPr lang="en-US" dirty="0" smtClean="0"/>
              <a:t>Invent new words like “</a:t>
            </a:r>
            <a:r>
              <a:rPr lang="en-US" dirty="0" err="1" smtClean="0"/>
              <a:t>bragability</a:t>
            </a:r>
            <a:r>
              <a:rPr lang="en-US" dirty="0" smtClean="0"/>
              <a:t>”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3018" y="1532245"/>
            <a:ext cx="3909423" cy="448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11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Reason 4: Fun!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Spend time away from school</a:t>
            </a:r>
          </a:p>
          <a:p>
            <a:r>
              <a:rPr lang="en-US" dirty="0" smtClean="0"/>
              <a:t>Do awesome projects</a:t>
            </a:r>
          </a:p>
          <a:p>
            <a:r>
              <a:rPr lang="en-US" dirty="0"/>
              <a:t>Build </a:t>
            </a:r>
            <a:r>
              <a:rPr lang="en-US" dirty="0" smtClean="0"/>
              <a:t>camaraderie with your friends and others</a:t>
            </a:r>
          </a:p>
          <a:p>
            <a:r>
              <a:rPr lang="en-US" dirty="0" smtClean="0"/>
              <a:t>Show that women can code just as well as men</a:t>
            </a: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</a:t>
            </a:r>
            <a:r>
              <a:rPr lang="en-US" dirty="0"/>
              <a:t>of </a:t>
            </a:r>
            <a:r>
              <a:rPr lang="en-US" dirty="0" smtClean="0"/>
              <a:t>course…</a:t>
            </a:r>
          </a:p>
          <a:p>
            <a:r>
              <a:rPr lang="en-US" dirty="0" smtClean="0"/>
              <a:t>Free </a:t>
            </a:r>
            <a:r>
              <a:rPr lang="en-US" dirty="0"/>
              <a:t>swag</a:t>
            </a:r>
          </a:p>
          <a:p>
            <a:r>
              <a:rPr lang="en-US" dirty="0"/>
              <a:t>Free food and drinks</a:t>
            </a:r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9550" y="2142068"/>
            <a:ext cx="3813175" cy="286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5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HackerLeague</a:t>
            </a:r>
            <a:r>
              <a:rPr lang="en-US" dirty="0"/>
              <a:t> (Site listing </a:t>
            </a:r>
            <a:r>
              <a:rPr lang="en-US" dirty="0" err="1"/>
              <a:t>hackathons</a:t>
            </a:r>
            <a:r>
              <a:rPr lang="en-US" dirty="0"/>
              <a:t> around US/world):</a:t>
            </a:r>
            <a:br>
              <a:rPr lang="en-US" dirty="0"/>
            </a:br>
            <a:r>
              <a:rPr lang="en-US" dirty="0">
                <a:hlinkClick r:id="rId2"/>
              </a:rPr>
              <a:t>https://www.hackerleague.org/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Missouri:</a:t>
            </a:r>
            <a:br>
              <a:rPr lang="en-US" dirty="0" smtClean="0"/>
            </a:br>
            <a:r>
              <a:rPr lang="en-US" dirty="0" smtClean="0"/>
              <a:t>Hack the Midwest (KC): </a:t>
            </a:r>
            <a:r>
              <a:rPr lang="en-US" dirty="0" smtClean="0">
                <a:hlinkClick r:id="rId3"/>
              </a:rPr>
              <a:t>http://www.hackthemidwest.com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Compute Midwest (KC): </a:t>
            </a:r>
            <a:r>
              <a:rPr lang="en-US" dirty="0" smtClean="0">
                <a:hlinkClick r:id="rId4"/>
              </a:rPr>
              <a:t>http://www.computemidwest.com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/>
              <a:t>Globalhack</a:t>
            </a:r>
            <a:r>
              <a:rPr lang="en-US" dirty="0"/>
              <a:t> (St. Louis): </a:t>
            </a:r>
            <a:r>
              <a:rPr lang="en-US" dirty="0">
                <a:hlinkClick r:id="rId5"/>
              </a:rPr>
              <a:t>http://globalhack.org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Joplin </a:t>
            </a:r>
            <a:r>
              <a:rPr lang="en-US" dirty="0" err="1"/>
              <a:t>Hackathon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www.joplinhackathon.com</a:t>
            </a:r>
            <a:endParaRPr lang="en-US" dirty="0" smtClean="0"/>
          </a:p>
          <a:p>
            <a:r>
              <a:rPr lang="en-US" dirty="0" smtClean="0"/>
              <a:t>Iowa:</a:t>
            </a:r>
            <a:br>
              <a:rPr lang="en-US" dirty="0" smtClean="0"/>
            </a:br>
            <a:r>
              <a:rPr lang="en-US" dirty="0"/>
              <a:t>Women’s Hack Day (Univ. of Iowa): </a:t>
            </a:r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www.meetup.com/IowaTechChicks/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MacDonald </a:t>
            </a:r>
            <a:r>
              <a:rPr lang="en-US" dirty="0" err="1"/>
              <a:t>Hackathon</a:t>
            </a:r>
            <a:r>
              <a:rPr lang="en-US" dirty="0"/>
              <a:t> (Des Moines): </a:t>
            </a:r>
            <a:r>
              <a:rPr lang="en-US" dirty="0">
                <a:hlinkClick r:id="rId8"/>
              </a:rPr>
              <a:t>http://oldmacdonaldhackday.com</a:t>
            </a:r>
            <a:r>
              <a:rPr lang="en-US" dirty="0" smtClean="0">
                <a:hlinkClick r:id="rId8"/>
              </a:rPr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9542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I’ll post slides to </a:t>
            </a:r>
            <a:r>
              <a:rPr lang="en-US" dirty="0">
                <a:hlinkClick r:id="rId2"/>
              </a:rPr>
              <a:t>www.sarahwithee.com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twitter.com/geekygirlsarah</a:t>
            </a:r>
            <a:endParaRPr lang="en-US" dirty="0"/>
          </a:p>
          <a:p>
            <a:r>
              <a:rPr lang="en-US" dirty="0"/>
              <a:t>linkedin.com/in/</a:t>
            </a:r>
            <a:r>
              <a:rPr lang="en-US" dirty="0" err="1"/>
              <a:t>sarahwithee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57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TC103457452[[fn=Celestial]]</Template>
  <TotalTime>1985</TotalTime>
  <Words>257</Words>
  <Application>Microsoft Office PowerPoint</Application>
  <PresentationFormat>On-screen Show (4:3)</PresentationFormat>
  <Paragraphs>51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Arial</vt:lpstr>
      <vt:lpstr>Calibri Light</vt:lpstr>
      <vt:lpstr>Celestial</vt:lpstr>
      <vt:lpstr>Why You Should Participate In a Hackathon</vt:lpstr>
      <vt:lpstr>What is a Hackathon?</vt:lpstr>
      <vt:lpstr>Number Scram</vt:lpstr>
      <vt:lpstr>Reason 1: Experience</vt:lpstr>
      <vt:lpstr>Reason 2: Networking</vt:lpstr>
      <vt:lpstr>Reason 3: Bragability</vt:lpstr>
      <vt:lpstr>Reason 4: Fun!</vt:lpstr>
      <vt:lpstr>More info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</dc:creator>
  <cp:lastModifiedBy>Sarah W</cp:lastModifiedBy>
  <cp:revision>23</cp:revision>
  <dcterms:created xsi:type="dcterms:W3CDTF">2013-10-08T01:51:08Z</dcterms:created>
  <dcterms:modified xsi:type="dcterms:W3CDTF">2016-08-20T04:26:42Z</dcterms:modified>
</cp:coreProperties>
</file>